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D127-25C8-4783-8A72-F9970E6A21BB}" type="datetimeFigureOut">
              <a:rPr lang="bg-BG" smtClean="0"/>
              <a:t>1.1.2023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C0C3-C83C-42CF-A2C8-F51102F28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3096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D127-25C8-4783-8A72-F9970E6A21BB}" type="datetimeFigureOut">
              <a:rPr lang="bg-BG" smtClean="0"/>
              <a:t>1.1.2023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C0C3-C83C-42CF-A2C8-F51102F28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4097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D127-25C8-4783-8A72-F9970E6A21BB}" type="datetimeFigureOut">
              <a:rPr lang="bg-BG" smtClean="0"/>
              <a:t>1.1.2023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C0C3-C83C-42CF-A2C8-F51102F28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4748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D127-25C8-4783-8A72-F9970E6A21BB}" type="datetimeFigureOut">
              <a:rPr lang="bg-BG" smtClean="0"/>
              <a:t>1.1.2023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C0C3-C83C-42CF-A2C8-F51102F28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791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D127-25C8-4783-8A72-F9970E6A21BB}" type="datetimeFigureOut">
              <a:rPr lang="bg-BG" smtClean="0"/>
              <a:t>1.1.2023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C0C3-C83C-42CF-A2C8-F51102F28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7771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D127-25C8-4783-8A72-F9970E6A21BB}" type="datetimeFigureOut">
              <a:rPr lang="bg-BG" smtClean="0"/>
              <a:t>1.1.2023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C0C3-C83C-42CF-A2C8-F51102F28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0963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D127-25C8-4783-8A72-F9970E6A21BB}" type="datetimeFigureOut">
              <a:rPr lang="bg-BG" smtClean="0"/>
              <a:t>1.1.2023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C0C3-C83C-42CF-A2C8-F51102F28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9709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D127-25C8-4783-8A72-F9970E6A21BB}" type="datetimeFigureOut">
              <a:rPr lang="bg-BG" smtClean="0"/>
              <a:t>1.1.2023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C0C3-C83C-42CF-A2C8-F51102F28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129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D127-25C8-4783-8A72-F9970E6A21BB}" type="datetimeFigureOut">
              <a:rPr lang="bg-BG" smtClean="0"/>
              <a:t>1.1.2023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C0C3-C83C-42CF-A2C8-F51102F28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5427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D127-25C8-4783-8A72-F9970E6A21BB}" type="datetimeFigureOut">
              <a:rPr lang="bg-BG" smtClean="0"/>
              <a:t>1.1.2023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C0C3-C83C-42CF-A2C8-F51102F28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31214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D127-25C8-4783-8A72-F9970E6A21BB}" type="datetimeFigureOut">
              <a:rPr lang="bg-BG" smtClean="0"/>
              <a:t>1.1.2023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9C0C3-C83C-42CF-A2C8-F51102F28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2379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D127-25C8-4783-8A72-F9970E6A21BB}" type="datetimeFigureOut">
              <a:rPr lang="bg-BG" smtClean="0"/>
              <a:t>1.1.2023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9C0C3-C83C-42CF-A2C8-F51102F28B8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12841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ocument 4"/>
          <p:cNvSpPr/>
          <p:nvPr/>
        </p:nvSpPr>
        <p:spPr>
          <a:xfrm>
            <a:off x="7645895" y="2830315"/>
            <a:ext cx="1971675" cy="1266825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b="1" dirty="0" smtClean="0"/>
              <a:t>РЕКЛАМЕН СЕТ</a:t>
            </a:r>
            <a:endParaRPr lang="bg-BG" sz="1600" b="1" dirty="0"/>
          </a:p>
        </p:txBody>
      </p:sp>
      <p:sp>
        <p:nvSpPr>
          <p:cNvPr id="10" name="Flowchart: Document 9"/>
          <p:cNvSpPr/>
          <p:nvPr/>
        </p:nvSpPr>
        <p:spPr>
          <a:xfrm>
            <a:off x="5622360" y="2467505"/>
            <a:ext cx="1438353" cy="979997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 smtClean="0"/>
              <a:t>Разпределяне на роли</a:t>
            </a:r>
            <a:endParaRPr lang="bg-BG" sz="1600" dirty="0"/>
          </a:p>
        </p:txBody>
      </p:sp>
      <p:sp>
        <p:nvSpPr>
          <p:cNvPr id="17" name="Flowchart: Document 16"/>
          <p:cNvSpPr/>
          <p:nvPr/>
        </p:nvSpPr>
        <p:spPr>
          <a:xfrm>
            <a:off x="5593998" y="1139536"/>
            <a:ext cx="1438353" cy="979997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1600" dirty="0" smtClean="0"/>
              <a:t>Обсъждане на график</a:t>
            </a:r>
            <a:endParaRPr lang="bg-BG" sz="1600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6327714" y="2087261"/>
            <a:ext cx="5485" cy="32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5180032" y="2618761"/>
            <a:ext cx="280542" cy="249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5195805" y="3001523"/>
            <a:ext cx="280542" cy="249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7183734" y="3055547"/>
            <a:ext cx="280542" cy="249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7204688" y="3620583"/>
            <a:ext cx="280542" cy="249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332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 Angelov</dc:creator>
  <cp:lastModifiedBy>Angel Angelov</cp:lastModifiedBy>
  <cp:revision>5</cp:revision>
  <dcterms:created xsi:type="dcterms:W3CDTF">2023-01-01T11:28:55Z</dcterms:created>
  <dcterms:modified xsi:type="dcterms:W3CDTF">2023-01-01T12:07:48Z</dcterms:modified>
</cp:coreProperties>
</file>